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214D83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2A274364-C4ED-4A46-A8D2-98507E286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Explaining bubbles during boiling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7904DE1-4234-4EC3-A253-53B23813269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09851" y="884445"/>
            <a:ext cx="8296827" cy="684213"/>
          </a:xfrm>
        </p:spPr>
        <p:txBody>
          <a:bodyPr>
            <a:normAutofit/>
          </a:bodyPr>
          <a:lstStyle/>
          <a:p>
            <a:r>
              <a:rPr lang="en-GB" sz="1600" dirty="0"/>
              <a:t>Write the statements in the correct order to create an explanation of how bubbles form when water boils in a kettle. The first </a:t>
            </a:r>
            <a:r>
              <a:rPr lang="en-GB" sz="1600"/>
              <a:t>statement is number 1.</a:t>
            </a:r>
            <a:endParaRPr lang="en-GB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FA07E9-3B92-4A1A-93C4-18E12AD46628}"/>
              </a:ext>
            </a:extLst>
          </p:cNvPr>
          <p:cNvSpPr/>
          <p:nvPr/>
        </p:nvSpPr>
        <p:spPr>
          <a:xfrm>
            <a:off x="382380" y="1508661"/>
            <a:ext cx="8324298" cy="465914"/>
          </a:xfrm>
          <a:prstGeom prst="rect">
            <a:avLst/>
          </a:prstGeom>
          <a:solidFill>
            <a:srgbClr val="FAFAE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water in the kettle starts in the liquid state.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58F42D8-EE87-4745-8939-DBB030B6DAC8}"/>
              </a:ext>
            </a:extLst>
          </p:cNvPr>
          <p:cNvSpPr/>
          <p:nvPr/>
        </p:nvSpPr>
        <p:spPr>
          <a:xfrm>
            <a:off x="409851" y="2192513"/>
            <a:ext cx="8324298" cy="465914"/>
          </a:xfrm>
          <a:prstGeom prst="rect">
            <a:avLst/>
          </a:prstGeom>
          <a:solidFill>
            <a:srgbClr val="FAFAE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water particles are able to move further apart.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937468-2C66-48BA-9553-679041FB8F5C}"/>
              </a:ext>
            </a:extLst>
          </p:cNvPr>
          <p:cNvSpPr/>
          <p:nvPr/>
        </p:nvSpPr>
        <p:spPr>
          <a:xfrm>
            <a:off x="409851" y="2963086"/>
            <a:ext cx="8324298" cy="465914"/>
          </a:xfrm>
          <a:prstGeom prst="rect">
            <a:avLst/>
          </a:prstGeom>
          <a:solidFill>
            <a:srgbClr val="FAFAE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water particles are very close together.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C7004A3-76B2-448C-B975-9A1126C61A1B}"/>
              </a:ext>
            </a:extLst>
          </p:cNvPr>
          <p:cNvSpPr/>
          <p:nvPr/>
        </p:nvSpPr>
        <p:spPr>
          <a:xfrm>
            <a:off x="409851" y="3741567"/>
            <a:ext cx="8324298" cy="465914"/>
          </a:xfrm>
          <a:prstGeom prst="rect">
            <a:avLst/>
          </a:prstGeom>
          <a:solidFill>
            <a:srgbClr val="FAFAE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group of water particles form a pocket of water in the gas state.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CC832C0-BB94-46F4-B799-0E471C93F0BF}"/>
              </a:ext>
            </a:extLst>
          </p:cNvPr>
          <p:cNvSpPr/>
          <p:nvPr/>
        </p:nvSpPr>
        <p:spPr>
          <a:xfrm>
            <a:off x="409851" y="4520048"/>
            <a:ext cx="8324298" cy="465914"/>
          </a:xfrm>
          <a:prstGeom prst="rect">
            <a:avLst/>
          </a:prstGeom>
          <a:solidFill>
            <a:srgbClr val="FAFAE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creates a bubble within the water that is still in the liquid state.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A9C67FC-ACEB-42EB-AEC1-A8D9634AB6C1}"/>
              </a:ext>
            </a:extLst>
          </p:cNvPr>
          <p:cNvSpPr/>
          <p:nvPr/>
        </p:nvSpPr>
        <p:spPr>
          <a:xfrm>
            <a:off x="409851" y="5265997"/>
            <a:ext cx="8324298" cy="465914"/>
          </a:xfrm>
          <a:prstGeom prst="rect">
            <a:avLst/>
          </a:prstGeom>
          <a:solidFill>
            <a:srgbClr val="FAFAE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the kettle is switched on, the temperature of the water increases.</a:t>
            </a:r>
          </a:p>
        </p:txBody>
      </p:sp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85</TotalTime>
  <Words>107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Explaining bubbles during boiling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7</cp:revision>
  <dcterms:created xsi:type="dcterms:W3CDTF">2018-03-06T10:28:39Z</dcterms:created>
  <dcterms:modified xsi:type="dcterms:W3CDTF">2018-06-14T15:50:49Z</dcterms:modified>
</cp:coreProperties>
</file>